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9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39117-BBAA-FC4C-90CB-86676EB69E98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48F21-F51C-9144-B662-F14C636FE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83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Esta</a:t>
            </a:r>
            <a:r>
              <a:rPr lang="es-ES" baseline="0" dirty="0" smtClean="0"/>
              <a:t> diapositiva es la </a:t>
            </a:r>
            <a:r>
              <a:rPr lang="es-ES" b="1" baseline="0" dirty="0" smtClean="0"/>
              <a:t>Portada del Documento</a:t>
            </a:r>
            <a:r>
              <a:rPr lang="es-ES" baseline="0" dirty="0" smtClean="0"/>
              <a:t>, se sugiere NO INCLUIR NINGUNA información o disponer algún elemento sobre la misma.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48F21-F51C-9144-B662-F14C636FE28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913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71579"/>
            <a:ext cx="4312078" cy="5196204"/>
          </a:xfrm>
        </p:spPr>
        <p:txBody>
          <a:bodyPr anchor="ctr"/>
          <a:lstStyle>
            <a:lvl1pPr algn="l">
              <a:defRPr b="1" spc="-15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201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82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80392"/>
            <a:ext cx="7772400" cy="5250828"/>
          </a:xfrm>
        </p:spPr>
        <p:txBody>
          <a:bodyPr anchor="ctr"/>
          <a:lstStyle>
            <a:lvl1pPr algn="ctr">
              <a:defRPr sz="4000" b="1" cap="all" spc="-15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46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12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3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42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algn="ctr">
              <a:defRPr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03226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662970"/>
            <a:ext cx="4040188" cy="3463193"/>
          </a:xfrm>
        </p:spPr>
        <p:txBody>
          <a:bodyPr/>
          <a:lstStyle>
            <a:lvl1pPr marL="0" indent="0">
              <a:buNone/>
              <a:defRPr sz="24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2pPr>
            <a:lvl3pPr marL="914400" indent="0"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3pPr>
            <a:lvl4pPr marL="13716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4pPr>
            <a:lvl5pPr marL="18288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03226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662970"/>
            <a:ext cx="4041775" cy="3463193"/>
          </a:xfrm>
        </p:spPr>
        <p:txBody>
          <a:bodyPr/>
          <a:lstStyle>
            <a:lvl1pPr marL="0" indent="0">
              <a:buNone/>
              <a:defRPr sz="24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2pPr>
            <a:lvl3pPr marL="914400" indent="0"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3pPr>
            <a:lvl4pPr marL="13716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4pPr>
            <a:lvl5pPr marL="18288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0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9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4359"/>
            <a:ext cx="8229600" cy="996907"/>
          </a:xfrm>
        </p:spPr>
        <p:txBody>
          <a:bodyPr anchor="ctr">
            <a:normAutofit/>
          </a:bodyPr>
          <a:lstStyle>
            <a:lvl1pPr>
              <a:defRPr sz="3600" b="1" spc="-15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30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1139970" y="6584800"/>
            <a:ext cx="1659388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51927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89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95872"/>
          </a:xfrm>
        </p:spPr>
        <p:txBody>
          <a:bodyPr anchor="b">
            <a:normAutofit/>
          </a:bodyPr>
          <a:lstStyle>
            <a:lvl1pPr algn="l">
              <a:defRPr sz="2400" b="1" spc="-15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87378" y="273050"/>
            <a:ext cx="4820358" cy="5974686"/>
          </a:xfrm>
        </p:spPr>
        <p:txBody>
          <a:bodyPr/>
          <a:lstStyle>
            <a:lvl1pPr marL="0" indent="0">
              <a:buNone/>
              <a:defRPr sz="32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>
              <a:buNone/>
              <a:defRPr sz="2800">
                <a:solidFill>
                  <a:srgbClr val="595959"/>
                </a:solidFill>
                <a:latin typeface="Arial"/>
                <a:cs typeface="Arial"/>
              </a:defRPr>
            </a:lvl2pPr>
            <a:lvl3pPr marL="914400" indent="0">
              <a:buNone/>
              <a:defRPr sz="2400">
                <a:solidFill>
                  <a:srgbClr val="595959"/>
                </a:solidFill>
                <a:latin typeface="Arial"/>
                <a:cs typeface="Arial"/>
              </a:defRPr>
            </a:lvl3pPr>
            <a:lvl4pPr marL="13716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4pPr>
            <a:lvl5pPr marL="18288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164516"/>
            <a:ext cx="3008313" cy="404393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37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ctr"/>
          <a:lstStyle>
            <a:lvl1pPr marL="0" indent="0" algn="ctr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442446"/>
            <a:ext cx="5486400" cy="804862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19/09/2018</a:t>
            </a:fld>
            <a:endParaRPr lang="es-ES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7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272FC-7409-9241-96D9-C1880B2CBB52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44E8-1E1C-934E-880E-E8BCEBE21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64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28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59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545269"/>
      </p:ext>
    </p:extLst>
  </p:cSld>
  <p:clrMapOvr>
    <a:masterClrMapping/>
  </p:clrMapOvr>
</p:sld>
</file>

<file path=ppt/theme/theme1.xml><?xml version="1.0" encoding="utf-8"?>
<a:theme xmlns:a="http://schemas.openxmlformats.org/drawingml/2006/main" name="Planitlla PowerPoint 2018 UNIAJ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UNIAJC 2018</Template>
  <TotalTime>0</TotalTime>
  <Words>23</Words>
  <Application>Microsoft Office PowerPoint</Application>
  <PresentationFormat>Presentación en pantalla (4:3)</PresentationFormat>
  <Paragraphs>2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Planitlla PowerPoint 2018 UNIAJC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Andres Bolaños Ceballos</dc:creator>
  <cp:lastModifiedBy>Carlos Andres Bolaños Ceballos</cp:lastModifiedBy>
  <cp:revision>1</cp:revision>
  <dcterms:created xsi:type="dcterms:W3CDTF">2018-09-19T14:14:54Z</dcterms:created>
  <dcterms:modified xsi:type="dcterms:W3CDTF">2018-09-19T14:15:18Z</dcterms:modified>
</cp:coreProperties>
</file>