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9117-BBAA-FC4C-90CB-86676EB69E98}" type="datetimeFigureOut">
              <a:rPr lang="es-ES" smtClean="0"/>
              <a:t>7/3/22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48F21-F51C-9144-B662-F14C636FE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8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Esta</a:t>
            </a:r>
            <a:r>
              <a:rPr lang="es-ES" baseline="0" dirty="0"/>
              <a:t> diapositiva es la </a:t>
            </a:r>
            <a:r>
              <a:rPr lang="es-ES" b="1" baseline="0" dirty="0"/>
              <a:t>Portada del Documento</a:t>
            </a:r>
            <a:r>
              <a:rPr lang="es-ES" baseline="0" dirty="0"/>
              <a:t>, se sugiere NO INCLUIR NINGUNA información o disponer algún elemento sobre la misma.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48F21-F51C-9144-B662-F14C636FE28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13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71579"/>
            <a:ext cx="4312078" cy="5196204"/>
          </a:xfrm>
        </p:spPr>
        <p:txBody>
          <a:bodyPr anchor="ctr"/>
          <a:lstStyle>
            <a:lvl1pPr algn="l">
              <a:defRPr b="1" spc="-15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3201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82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80392"/>
            <a:ext cx="7772400" cy="5250828"/>
          </a:xfrm>
        </p:spPr>
        <p:txBody>
          <a:bodyPr anchor="ctr"/>
          <a:lstStyle>
            <a:lvl1pPr algn="ctr">
              <a:defRPr sz="4000" b="1" cap="all" spc="-15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46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1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42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03226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662970"/>
            <a:ext cx="4040188" cy="3463193"/>
          </a:xfrm>
        </p:spPr>
        <p:txBody>
          <a:bodyPr/>
          <a:lstStyle>
            <a:lvl1pPr marL="0" indent="0">
              <a:buNone/>
              <a:defRPr sz="24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03226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662970"/>
            <a:ext cx="4041775" cy="3463193"/>
          </a:xfrm>
        </p:spPr>
        <p:txBody>
          <a:bodyPr/>
          <a:lstStyle>
            <a:lvl1pPr marL="0" indent="0">
              <a:buNone/>
              <a:defRPr sz="24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9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4359"/>
            <a:ext cx="8229600" cy="996907"/>
          </a:xfrm>
        </p:spPr>
        <p:txBody>
          <a:bodyPr anchor="ctr">
            <a:normAutofit/>
          </a:bodyPr>
          <a:lstStyle>
            <a:lvl1pPr>
              <a:defRPr sz="3600" b="1" spc="-15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8030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1139970" y="6584800"/>
            <a:ext cx="1659388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51927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8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95872"/>
          </a:xfrm>
        </p:spPr>
        <p:txBody>
          <a:bodyPr anchor="b">
            <a:normAutofit/>
          </a:bodyPr>
          <a:lstStyle>
            <a:lvl1pPr algn="l">
              <a:defRPr sz="2400" b="1" spc="-15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87378" y="273050"/>
            <a:ext cx="4820358" cy="5974686"/>
          </a:xfrm>
        </p:spPr>
        <p:txBody>
          <a:bodyPr/>
          <a:lstStyle>
            <a:lvl1pPr marL="0" indent="0">
              <a:buNone/>
              <a:defRPr sz="32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800"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 sz="2400"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164516"/>
            <a:ext cx="3008313" cy="404393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37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ctr"/>
          <a:lstStyle>
            <a:lvl1pPr marL="0" indent="0" algn="ctr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442446"/>
            <a:ext cx="5486400" cy="80486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7/3/22</a:t>
            </a:fld>
            <a:endParaRPr lang="es-ES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7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72FC-7409-9241-96D9-C1880B2CBB52}" type="datetimeFigureOut">
              <a:rPr lang="es-ES" smtClean="0"/>
              <a:t>7/3/22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44E8-1E1C-934E-880E-E8BCEBE21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64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28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01521" y="1659285"/>
            <a:ext cx="79591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La Institución Universitaria Antonio José Camacho “UNIAJC” propende por el cuidado, protección y preservación de la fauna.</a:t>
            </a:r>
          </a:p>
          <a:p>
            <a:endParaRPr lang="es-ES" sz="2800" dirty="0"/>
          </a:p>
          <a:p>
            <a:r>
              <a:rPr lang="es-ES" sz="2800" dirty="0"/>
              <a:t>Nos emociona que dentro de nuestros perímetros podemos visualizar especies silvestres nativas de nuestra región como; Zarigüeyas, Ardillas, Iguanas, Martin Pescador y otras aves de paso.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46662" y="692471"/>
            <a:ext cx="625067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700" dirty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Fauna Silvestre en la UNIAJC</a:t>
            </a:r>
            <a:endParaRPr lang="es-CO" sz="3700" dirty="0">
              <a:ln>
                <a:solidFill>
                  <a:srgbClr val="00B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054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6" y="463922"/>
            <a:ext cx="3008558" cy="2158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1455694"/>
            <a:ext cx="3046873" cy="2282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958" y="4207817"/>
            <a:ext cx="3936910" cy="2212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7908"/>
            <a:ext cx="3546358" cy="265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902" y="128424"/>
            <a:ext cx="2695882" cy="2316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959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31065" y="474345"/>
            <a:ext cx="754701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7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Cuidados que Debemos Tener con la Vida</a:t>
            </a:r>
          </a:p>
          <a:p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/>
              <a:t>El manejo inadecuado de los residuos orgánicos y su exposición a la intemperie. </a:t>
            </a:r>
          </a:p>
          <a:p>
            <a:pPr algn="just"/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/>
              <a:t>Alimentar a la fauna silvestre no es una buena práctica ya que podemos estar sobrealimentando alguna especie elevando las probabilidades de que se reproduzca de manera aumentada, ocasionando conflictos con el medio ambiente.</a:t>
            </a:r>
          </a:p>
          <a:p>
            <a:pPr algn="just"/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/>
              <a:t>Desnutrición de los individuos de fauna silvestre, no siempre los alimentos que brindados suplen las necesidades que estos animales necesitan.</a:t>
            </a:r>
          </a:p>
          <a:p>
            <a:pPr algn="just"/>
            <a:endParaRPr lang="es-E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/>
              <a:t>Son inofensivos para el ser humano, NO LOS MOLESTEN.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117805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2428" y="237201"/>
            <a:ext cx="766293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700" b="1" u="sng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¿Qué Podemos Hacer?</a:t>
            </a:r>
          </a:p>
          <a:p>
            <a:endParaRPr lang="es-ES" sz="32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/>
              <a:t>Si vez alguna especie silvestre cerca a ti, mantén tu distancia, conserva la calma y recuerda que nosotros estamos ocupando el espacio que ellos antes habitaban.</a:t>
            </a:r>
          </a:p>
          <a:p>
            <a:pPr algn="just"/>
            <a:endParaRPr lang="es-E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/>
              <a:t>Si vez a alguien ejerciendo actividades desmedida en contra de ellos, informa al personal de la universidad.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/>
              <a:t>Hacer un correcto uso de los puntos ecológicos.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/>
              <a:t>Evita tenerlos como animales domésticos, pues el cautiverio no es su hábitat.</a:t>
            </a:r>
          </a:p>
          <a:p>
            <a:pPr algn="just"/>
            <a:endParaRPr lang="es-ES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dirty="0"/>
              <a:t>Nuestra es la responsabilidad de proveer un hábitat a futuro para nuestras generaciones y todo ser vivo.</a:t>
            </a:r>
          </a:p>
        </p:txBody>
      </p:sp>
    </p:spTree>
    <p:extLst>
      <p:ext uri="{BB962C8B-B14F-4D97-AF65-F5344CB8AC3E}">
        <p14:creationId xmlns:p14="http://schemas.microsoft.com/office/powerpoint/2010/main" val="2208548019"/>
      </p:ext>
    </p:extLst>
  </p:cSld>
  <p:clrMapOvr>
    <a:masterClrMapping/>
  </p:clrMapOvr>
</p:sld>
</file>

<file path=ppt/theme/theme1.xml><?xml version="1.0" encoding="utf-8"?>
<a:theme xmlns:a="http://schemas.openxmlformats.org/drawingml/2006/main" name="Planitlla PowerPoint 2018 UNIAJ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UNIAJC 2018</Template>
  <TotalTime>33</TotalTime>
  <Words>263</Words>
  <Application>Microsoft Macintosh PowerPoint</Application>
  <PresentationFormat>Presentación en pantalla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Planitlla PowerPoint 2018 UNIAJC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Andres Bolaños Ceballos</dc:creator>
  <cp:lastModifiedBy>JUAN FELIPE OCAMPO</cp:lastModifiedBy>
  <cp:revision>7</cp:revision>
  <dcterms:created xsi:type="dcterms:W3CDTF">2018-09-19T14:14:54Z</dcterms:created>
  <dcterms:modified xsi:type="dcterms:W3CDTF">2022-03-07T19:20:24Z</dcterms:modified>
</cp:coreProperties>
</file>