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sldIdLst>
    <p:sldId id="257" r:id="rId2"/>
    <p:sldId id="258" r:id="rId3"/>
    <p:sldId id="256" r:id="rId4"/>
    <p:sldId id="259" r:id="rId5"/>
    <p:sldId id="260" r:id="rId6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29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0" autoAdjust="0"/>
    <p:restoredTop sz="94660"/>
  </p:normalViewPr>
  <p:slideViewPr>
    <p:cSldViewPr snapToGrid="0" snapToObjects="1">
      <p:cViewPr varScale="1">
        <p:scale>
          <a:sx n="99" d="100"/>
          <a:sy n="99" d="100"/>
        </p:scale>
        <p:origin x="1392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B39117-BBAA-FC4C-90CB-86676EB69E98}" type="datetimeFigureOut">
              <a:rPr lang="es-ES" smtClean="0"/>
              <a:t>7/3/22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A48F21-F51C-9144-B662-F14C636FE28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568369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/>
              <a:t>Esta</a:t>
            </a:r>
            <a:r>
              <a:rPr lang="es-ES" baseline="0" dirty="0"/>
              <a:t> diapositiva es la </a:t>
            </a:r>
            <a:r>
              <a:rPr lang="es-ES" b="1" baseline="0" dirty="0"/>
              <a:t>Portada del Documento</a:t>
            </a:r>
            <a:r>
              <a:rPr lang="es-ES" baseline="0" dirty="0"/>
              <a:t>, se sugiere NO INCLUIR NINGUNA información o disponer algún elemento sobre la misma.</a:t>
            </a:r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A48F21-F51C-9144-B662-F14C636FE289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991313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771579"/>
            <a:ext cx="4312078" cy="5196204"/>
          </a:xfrm>
        </p:spPr>
        <p:txBody>
          <a:bodyPr anchor="ctr"/>
          <a:lstStyle>
            <a:lvl1pPr algn="l">
              <a:defRPr b="1" spc="-15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"/>
                <a:cs typeface="Arial"/>
              </a:defRPr>
            </a:lvl1pPr>
          </a:lstStyle>
          <a:p>
            <a:r>
              <a:rPr lang="es-ES"/>
              <a:t>Haga clic para modificar el estilo de título del patrón</a:t>
            </a:r>
          </a:p>
        </p:txBody>
      </p:sp>
    </p:spTree>
    <p:extLst>
      <p:ext uri="{BB962C8B-B14F-4D97-AF65-F5344CB8AC3E}">
        <p14:creationId xmlns:p14="http://schemas.microsoft.com/office/powerpoint/2010/main" val="37320196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 spc="-150">
                <a:solidFill>
                  <a:srgbClr val="00529C"/>
                </a:solidFill>
                <a:latin typeface="Arial"/>
                <a:cs typeface="Arial"/>
              </a:defRPr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defRPr>
            </a:lvl1pPr>
            <a:lvl2pPr marL="457200" indent="0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defRPr>
            </a:lvl2pPr>
            <a:lvl3pPr marL="914400" indent="0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defRPr>
            </a:lvl3pPr>
            <a:lvl4pPr marL="1371600" indent="0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defRPr>
            </a:lvl4pPr>
            <a:lvl5pPr marL="1828800" indent="0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3"/>
          <p:cNvSpPr>
            <a:spLocks noGrp="1"/>
          </p:cNvSpPr>
          <p:nvPr>
            <p:ph type="dt" sz="half" idx="10"/>
          </p:nvPr>
        </p:nvSpPr>
        <p:spPr>
          <a:xfrm>
            <a:off x="457200" y="6584800"/>
            <a:ext cx="2133600" cy="187367"/>
          </a:xfrm>
        </p:spPr>
        <p:txBody>
          <a:bodyPr anchor="ctr"/>
          <a:lstStyle>
            <a:lvl1pPr>
              <a:defRPr sz="900" b="1">
                <a:solidFill>
                  <a:schemeClr val="bg1">
                    <a:lumMod val="75000"/>
                  </a:schemeClr>
                </a:solidFill>
                <a:latin typeface="Arial"/>
                <a:cs typeface="Arial"/>
              </a:defRPr>
            </a:lvl1pPr>
          </a:lstStyle>
          <a:p>
            <a:fld id="{357272FC-7409-9241-96D9-C1880B2CBB52}" type="datetimeFigureOut">
              <a:rPr lang="es-ES" smtClean="0"/>
              <a:pPr/>
              <a:t>7/3/22</a:t>
            </a:fld>
            <a:endParaRPr lang="es-ES"/>
          </a:p>
        </p:txBody>
      </p:sp>
      <p:sp>
        <p:nvSpPr>
          <p:cNvPr id="8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3083231" y="6584800"/>
            <a:ext cx="2986593" cy="187367"/>
          </a:xfrm>
        </p:spPr>
        <p:txBody>
          <a:bodyPr anchor="ctr"/>
          <a:lstStyle>
            <a:lvl1pPr>
              <a:defRPr sz="900" b="1">
                <a:solidFill>
                  <a:schemeClr val="bg1">
                    <a:lumMod val="75000"/>
                  </a:schemeClr>
                </a:solidFill>
                <a:latin typeface="Arial"/>
                <a:cs typeface="Arial"/>
              </a:defRPr>
            </a:lvl1pPr>
          </a:lstStyle>
          <a:p>
            <a:endParaRPr lang="es-ES"/>
          </a:p>
        </p:txBody>
      </p:sp>
      <p:sp>
        <p:nvSpPr>
          <p:cNvPr id="9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6499972" y="6584800"/>
            <a:ext cx="1497230" cy="187367"/>
          </a:xfrm>
        </p:spPr>
        <p:txBody>
          <a:bodyPr anchor="ctr"/>
          <a:lstStyle>
            <a:lvl1pPr>
              <a:defRPr sz="900" b="1">
                <a:solidFill>
                  <a:schemeClr val="bg1">
                    <a:lumMod val="75000"/>
                  </a:schemeClr>
                </a:solidFill>
                <a:latin typeface="Arial"/>
                <a:cs typeface="Arial"/>
              </a:defRPr>
            </a:lvl1pPr>
          </a:lstStyle>
          <a:p>
            <a:fld id="{1FFC44E8-1E1C-934E-880E-E8BCEBE213D5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928211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cabezado de sección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580392"/>
            <a:ext cx="7772400" cy="5250828"/>
          </a:xfrm>
        </p:spPr>
        <p:txBody>
          <a:bodyPr anchor="ctr"/>
          <a:lstStyle>
            <a:lvl1pPr algn="ctr">
              <a:defRPr sz="4000" b="1" cap="all" spc="-15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"/>
                <a:cs typeface="Arial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s-ES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457200" y="6584800"/>
            <a:ext cx="2133600" cy="187367"/>
          </a:xfrm>
        </p:spPr>
        <p:txBody>
          <a:bodyPr anchor="ctr"/>
          <a:lstStyle>
            <a:lvl1pPr>
              <a:defRPr sz="900" b="1">
                <a:solidFill>
                  <a:srgbClr val="BFBFBF"/>
                </a:solidFill>
                <a:latin typeface="Arial"/>
                <a:cs typeface="Arial"/>
              </a:defRPr>
            </a:lvl1pPr>
          </a:lstStyle>
          <a:p>
            <a:fld id="{357272FC-7409-9241-96D9-C1880B2CBB52}" type="datetimeFigureOut">
              <a:rPr lang="es-ES" smtClean="0"/>
              <a:pPr/>
              <a:t>7/3/22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3083231" y="6584800"/>
            <a:ext cx="2986593" cy="187367"/>
          </a:xfrm>
        </p:spPr>
        <p:txBody>
          <a:bodyPr anchor="ctr"/>
          <a:lstStyle>
            <a:lvl1pPr>
              <a:defRPr sz="900" b="1">
                <a:solidFill>
                  <a:srgbClr val="BFBFBF"/>
                </a:solidFill>
                <a:latin typeface="Arial"/>
                <a:cs typeface="Arial"/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6499972" y="6584800"/>
            <a:ext cx="1497230" cy="187367"/>
          </a:xfrm>
        </p:spPr>
        <p:txBody>
          <a:bodyPr anchor="ctr"/>
          <a:lstStyle>
            <a:lvl1pPr>
              <a:defRPr sz="900" b="1">
                <a:solidFill>
                  <a:srgbClr val="BFBFBF"/>
                </a:solidFill>
                <a:latin typeface="Arial"/>
                <a:cs typeface="Arial"/>
              </a:defRPr>
            </a:lvl1pPr>
          </a:lstStyle>
          <a:p>
            <a:fld id="{1FFC44E8-1E1C-934E-880E-E8BCEBE213D5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934608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 spc="-150">
                <a:solidFill>
                  <a:srgbClr val="00529C"/>
                </a:solidFill>
                <a:latin typeface="Arial"/>
                <a:cs typeface="Arial"/>
              </a:defRPr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 marL="0" indent="0">
              <a:buNone/>
              <a:defRPr sz="280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defRPr>
            </a:lvl1pPr>
            <a:lvl2pPr marL="457200" indent="0">
              <a:buNone/>
              <a:defRPr sz="240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defRPr>
            </a:lvl2pPr>
            <a:lvl3pPr marL="914400" indent="0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defRPr>
            </a:lvl3pPr>
            <a:lvl4pPr marL="137160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defRPr>
            </a:lvl4pPr>
            <a:lvl5pPr marL="182880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 marL="0" indent="0">
              <a:buNone/>
              <a:defRPr sz="280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defRPr>
            </a:lvl1pPr>
            <a:lvl2pPr marL="457200" indent="0">
              <a:buNone/>
              <a:defRPr sz="240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defRPr>
            </a:lvl2pPr>
            <a:lvl3pPr marL="914400" indent="0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defRPr>
            </a:lvl3pPr>
            <a:lvl4pPr marL="137160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defRPr>
            </a:lvl4pPr>
            <a:lvl5pPr marL="182880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11" name="Marcador de fecha 3"/>
          <p:cNvSpPr>
            <a:spLocks noGrp="1"/>
          </p:cNvSpPr>
          <p:nvPr>
            <p:ph type="dt" sz="half" idx="10"/>
          </p:nvPr>
        </p:nvSpPr>
        <p:spPr>
          <a:xfrm>
            <a:off x="457200" y="6584800"/>
            <a:ext cx="2133600" cy="187367"/>
          </a:xfrm>
        </p:spPr>
        <p:txBody>
          <a:bodyPr anchor="ctr"/>
          <a:lstStyle>
            <a:lvl1pPr>
              <a:defRPr sz="900" b="1">
                <a:solidFill>
                  <a:schemeClr val="bg1">
                    <a:lumMod val="75000"/>
                  </a:schemeClr>
                </a:solidFill>
                <a:latin typeface="Arial"/>
                <a:cs typeface="Arial"/>
              </a:defRPr>
            </a:lvl1pPr>
          </a:lstStyle>
          <a:p>
            <a:fld id="{357272FC-7409-9241-96D9-C1880B2CBB52}" type="datetimeFigureOut">
              <a:rPr lang="es-ES" smtClean="0"/>
              <a:pPr/>
              <a:t>7/3/22</a:t>
            </a:fld>
            <a:endParaRPr lang="es-ES"/>
          </a:p>
        </p:txBody>
      </p:sp>
      <p:sp>
        <p:nvSpPr>
          <p:cNvPr id="12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3083231" y="6584800"/>
            <a:ext cx="2986593" cy="187367"/>
          </a:xfrm>
        </p:spPr>
        <p:txBody>
          <a:bodyPr anchor="ctr"/>
          <a:lstStyle>
            <a:lvl1pPr>
              <a:defRPr sz="900" b="1">
                <a:solidFill>
                  <a:schemeClr val="bg1">
                    <a:lumMod val="75000"/>
                  </a:schemeClr>
                </a:solidFill>
                <a:latin typeface="Arial"/>
                <a:cs typeface="Arial"/>
              </a:defRPr>
            </a:lvl1pPr>
          </a:lstStyle>
          <a:p>
            <a:endParaRPr lang="es-ES"/>
          </a:p>
        </p:txBody>
      </p:sp>
      <p:sp>
        <p:nvSpPr>
          <p:cNvPr id="13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7189570" y="6584800"/>
            <a:ext cx="1497230" cy="187367"/>
          </a:xfrm>
        </p:spPr>
        <p:txBody>
          <a:bodyPr anchor="ctr"/>
          <a:lstStyle>
            <a:lvl1pPr>
              <a:defRPr sz="900" b="1">
                <a:solidFill>
                  <a:schemeClr val="bg1">
                    <a:lumMod val="75000"/>
                  </a:schemeClr>
                </a:solidFill>
                <a:latin typeface="Arial"/>
                <a:cs typeface="Arial"/>
              </a:defRPr>
            </a:lvl1pPr>
          </a:lstStyle>
          <a:p>
            <a:fld id="{1FFC44E8-1E1C-934E-880E-E8BCEBE213D5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644242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anchor="ctr"/>
          <a:lstStyle>
            <a:lvl1pPr algn="ctr">
              <a:defRPr b="1" spc="-150">
                <a:solidFill>
                  <a:srgbClr val="00529C"/>
                </a:solidFill>
                <a:latin typeface="Arial"/>
                <a:cs typeface="Arial"/>
              </a:defRPr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1032263"/>
          </a:xfrm>
        </p:spPr>
        <p:txBody>
          <a:bodyPr anchor="ctr">
            <a:noAutofit/>
          </a:bodyPr>
          <a:lstStyle>
            <a:lvl1pPr marL="0" indent="0" algn="ctr"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662970"/>
            <a:ext cx="4040188" cy="3463193"/>
          </a:xfrm>
        </p:spPr>
        <p:txBody>
          <a:bodyPr/>
          <a:lstStyle>
            <a:lvl1pPr marL="0" indent="0">
              <a:buNone/>
              <a:defRPr sz="2400">
                <a:solidFill>
                  <a:srgbClr val="595959"/>
                </a:solidFill>
                <a:latin typeface="Arial"/>
                <a:cs typeface="Arial"/>
              </a:defRPr>
            </a:lvl1pPr>
            <a:lvl2pPr marL="457200" indent="0">
              <a:buNone/>
              <a:defRPr sz="2000">
                <a:solidFill>
                  <a:srgbClr val="595959"/>
                </a:solidFill>
                <a:latin typeface="Arial"/>
                <a:cs typeface="Arial"/>
              </a:defRPr>
            </a:lvl2pPr>
            <a:lvl3pPr marL="914400" indent="0">
              <a:buNone/>
              <a:defRPr sz="1800">
                <a:solidFill>
                  <a:srgbClr val="595959"/>
                </a:solidFill>
                <a:latin typeface="Arial"/>
                <a:cs typeface="Arial"/>
              </a:defRPr>
            </a:lvl3pPr>
            <a:lvl4pPr marL="1371600" indent="0">
              <a:buNone/>
              <a:defRPr sz="1600">
                <a:solidFill>
                  <a:srgbClr val="595959"/>
                </a:solidFill>
                <a:latin typeface="Arial"/>
                <a:cs typeface="Arial"/>
              </a:defRPr>
            </a:lvl4pPr>
            <a:lvl5pPr marL="1828800" indent="0">
              <a:buNone/>
              <a:defRPr sz="1600">
                <a:solidFill>
                  <a:srgbClr val="595959"/>
                </a:solidFill>
                <a:latin typeface="Arial"/>
                <a:cs typeface="Arial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" dirty="0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2"/>
            <a:ext cx="4041775" cy="1032263"/>
          </a:xfrm>
        </p:spPr>
        <p:txBody>
          <a:bodyPr anchor="ctr">
            <a:noAutofit/>
          </a:bodyPr>
          <a:lstStyle>
            <a:lvl1pPr marL="0" indent="0" algn="ctr"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662970"/>
            <a:ext cx="4041775" cy="3463193"/>
          </a:xfrm>
        </p:spPr>
        <p:txBody>
          <a:bodyPr/>
          <a:lstStyle>
            <a:lvl1pPr marL="0" indent="0">
              <a:buNone/>
              <a:defRPr sz="2400">
                <a:solidFill>
                  <a:srgbClr val="595959"/>
                </a:solidFill>
                <a:latin typeface="Arial"/>
                <a:cs typeface="Arial"/>
              </a:defRPr>
            </a:lvl1pPr>
            <a:lvl2pPr marL="457200" indent="0">
              <a:buNone/>
              <a:defRPr sz="2000">
                <a:solidFill>
                  <a:srgbClr val="595959"/>
                </a:solidFill>
                <a:latin typeface="Arial"/>
                <a:cs typeface="Arial"/>
              </a:defRPr>
            </a:lvl2pPr>
            <a:lvl3pPr marL="914400" indent="0">
              <a:buNone/>
              <a:defRPr sz="1800">
                <a:solidFill>
                  <a:srgbClr val="595959"/>
                </a:solidFill>
                <a:latin typeface="Arial"/>
                <a:cs typeface="Arial"/>
              </a:defRPr>
            </a:lvl3pPr>
            <a:lvl4pPr marL="1371600" indent="0">
              <a:buNone/>
              <a:defRPr sz="1600">
                <a:solidFill>
                  <a:srgbClr val="595959"/>
                </a:solidFill>
                <a:latin typeface="Arial"/>
                <a:cs typeface="Arial"/>
              </a:defRPr>
            </a:lvl4pPr>
            <a:lvl5pPr marL="1828800" indent="0">
              <a:buNone/>
              <a:defRPr sz="1600">
                <a:solidFill>
                  <a:srgbClr val="595959"/>
                </a:solidFill>
                <a:latin typeface="Arial"/>
                <a:cs typeface="Arial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10" name="Marcador de fecha 3"/>
          <p:cNvSpPr>
            <a:spLocks noGrp="1"/>
          </p:cNvSpPr>
          <p:nvPr>
            <p:ph type="dt" sz="half" idx="10"/>
          </p:nvPr>
        </p:nvSpPr>
        <p:spPr>
          <a:xfrm>
            <a:off x="457200" y="6584800"/>
            <a:ext cx="2133600" cy="187367"/>
          </a:xfrm>
        </p:spPr>
        <p:txBody>
          <a:bodyPr anchor="ctr"/>
          <a:lstStyle>
            <a:lvl1pPr>
              <a:defRPr sz="900" b="1">
                <a:solidFill>
                  <a:schemeClr val="bg1">
                    <a:lumMod val="75000"/>
                  </a:schemeClr>
                </a:solidFill>
                <a:latin typeface="Arial"/>
                <a:cs typeface="Arial"/>
              </a:defRPr>
            </a:lvl1pPr>
          </a:lstStyle>
          <a:p>
            <a:fld id="{357272FC-7409-9241-96D9-C1880B2CBB52}" type="datetimeFigureOut">
              <a:rPr lang="es-ES" smtClean="0"/>
              <a:pPr/>
              <a:t>7/3/22</a:t>
            </a:fld>
            <a:endParaRPr lang="es-ES"/>
          </a:p>
        </p:txBody>
      </p:sp>
      <p:sp>
        <p:nvSpPr>
          <p:cNvPr id="11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3083231" y="6584800"/>
            <a:ext cx="2986593" cy="187367"/>
          </a:xfrm>
        </p:spPr>
        <p:txBody>
          <a:bodyPr anchor="ctr"/>
          <a:lstStyle>
            <a:lvl1pPr>
              <a:defRPr sz="900" b="1">
                <a:solidFill>
                  <a:schemeClr val="bg1">
                    <a:lumMod val="75000"/>
                  </a:schemeClr>
                </a:solidFill>
                <a:latin typeface="Arial"/>
                <a:cs typeface="Arial"/>
              </a:defRPr>
            </a:lvl1pPr>
          </a:lstStyle>
          <a:p>
            <a:endParaRPr lang="es-ES"/>
          </a:p>
        </p:txBody>
      </p:sp>
      <p:sp>
        <p:nvSpPr>
          <p:cNvPr id="12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7189570" y="6584800"/>
            <a:ext cx="1497230" cy="187367"/>
          </a:xfrm>
        </p:spPr>
        <p:txBody>
          <a:bodyPr anchor="ctr"/>
          <a:lstStyle>
            <a:lvl1pPr>
              <a:defRPr sz="900" b="1">
                <a:solidFill>
                  <a:schemeClr val="bg1">
                    <a:lumMod val="75000"/>
                  </a:schemeClr>
                </a:solidFill>
                <a:latin typeface="Arial"/>
                <a:cs typeface="Arial"/>
              </a:defRPr>
            </a:lvl1pPr>
          </a:lstStyle>
          <a:p>
            <a:fld id="{1FFC44E8-1E1C-934E-880E-E8BCEBE213D5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219759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ólo el título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84359"/>
            <a:ext cx="8229600" cy="996907"/>
          </a:xfrm>
        </p:spPr>
        <p:txBody>
          <a:bodyPr anchor="ctr">
            <a:normAutofit/>
          </a:bodyPr>
          <a:lstStyle>
            <a:lvl1pPr>
              <a:defRPr sz="3600" b="1" spc="-15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"/>
                <a:cs typeface="Arial"/>
              </a:defRPr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9" name="Marcador de fecha 3"/>
          <p:cNvSpPr>
            <a:spLocks noGrp="1"/>
          </p:cNvSpPr>
          <p:nvPr>
            <p:ph type="dt" sz="half" idx="10"/>
          </p:nvPr>
        </p:nvSpPr>
        <p:spPr>
          <a:xfrm>
            <a:off x="457200" y="6584800"/>
            <a:ext cx="2133600" cy="187367"/>
          </a:xfrm>
        </p:spPr>
        <p:txBody>
          <a:bodyPr anchor="ctr"/>
          <a:lstStyle>
            <a:lvl1pPr>
              <a:defRPr sz="900" b="1">
                <a:solidFill>
                  <a:srgbClr val="BFBFBF"/>
                </a:solidFill>
                <a:latin typeface="Arial"/>
                <a:cs typeface="Arial"/>
              </a:defRPr>
            </a:lvl1pPr>
          </a:lstStyle>
          <a:p>
            <a:fld id="{357272FC-7409-9241-96D9-C1880B2CBB52}" type="datetimeFigureOut">
              <a:rPr lang="es-ES" smtClean="0"/>
              <a:pPr/>
              <a:t>7/3/22</a:t>
            </a:fld>
            <a:endParaRPr lang="es-ES"/>
          </a:p>
        </p:txBody>
      </p:sp>
      <p:sp>
        <p:nvSpPr>
          <p:cNvPr id="10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3083231" y="6584800"/>
            <a:ext cx="2986593" cy="187367"/>
          </a:xfrm>
        </p:spPr>
        <p:txBody>
          <a:bodyPr anchor="ctr"/>
          <a:lstStyle>
            <a:lvl1pPr>
              <a:defRPr sz="900" b="1">
                <a:solidFill>
                  <a:srgbClr val="BFBFBF"/>
                </a:solidFill>
                <a:latin typeface="Arial"/>
                <a:cs typeface="Arial"/>
              </a:defRPr>
            </a:lvl1pPr>
          </a:lstStyle>
          <a:p>
            <a:endParaRPr lang="es-ES"/>
          </a:p>
        </p:txBody>
      </p:sp>
      <p:sp>
        <p:nvSpPr>
          <p:cNvPr id="11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6499972" y="6584800"/>
            <a:ext cx="1497230" cy="187367"/>
          </a:xfrm>
        </p:spPr>
        <p:txBody>
          <a:bodyPr anchor="ctr"/>
          <a:lstStyle>
            <a:lvl1pPr>
              <a:defRPr sz="900" b="1">
                <a:solidFill>
                  <a:srgbClr val="BFBFBF"/>
                </a:solidFill>
                <a:latin typeface="Arial"/>
                <a:cs typeface="Arial"/>
              </a:defRPr>
            </a:lvl1pPr>
          </a:lstStyle>
          <a:p>
            <a:fld id="{1FFC44E8-1E1C-934E-880E-E8BCEBE213D5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6" name="Marcador de conteni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>
            <a:lvl1pPr marL="0" indent="0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defRPr>
            </a:lvl1pPr>
            <a:lvl2pPr marL="457200" indent="0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defRPr>
            </a:lvl2pPr>
            <a:lvl3pPr marL="914400" indent="0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defRPr>
            </a:lvl3pPr>
            <a:lvl4pPr marL="1371600" indent="0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defRPr>
            </a:lvl4pPr>
            <a:lvl5pPr marL="1828800" indent="0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</p:spTree>
    <p:extLst>
      <p:ext uri="{BB962C8B-B14F-4D97-AF65-F5344CB8AC3E}">
        <p14:creationId xmlns:p14="http://schemas.microsoft.com/office/powerpoint/2010/main" val="13803092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fecha 3"/>
          <p:cNvSpPr>
            <a:spLocks noGrp="1"/>
          </p:cNvSpPr>
          <p:nvPr>
            <p:ph type="dt" sz="half" idx="10"/>
          </p:nvPr>
        </p:nvSpPr>
        <p:spPr>
          <a:xfrm>
            <a:off x="1139970" y="6584800"/>
            <a:ext cx="1659388" cy="187367"/>
          </a:xfrm>
        </p:spPr>
        <p:txBody>
          <a:bodyPr anchor="ctr"/>
          <a:lstStyle>
            <a:lvl1pPr>
              <a:defRPr sz="900" b="1">
                <a:solidFill>
                  <a:schemeClr val="bg1">
                    <a:lumMod val="75000"/>
                  </a:schemeClr>
                </a:solidFill>
                <a:latin typeface="Arial"/>
                <a:cs typeface="Arial"/>
              </a:defRPr>
            </a:lvl1pPr>
          </a:lstStyle>
          <a:p>
            <a:fld id="{357272FC-7409-9241-96D9-C1880B2CBB52}" type="datetimeFigureOut">
              <a:rPr lang="es-ES" smtClean="0"/>
              <a:pPr/>
              <a:t>7/3/22</a:t>
            </a:fld>
            <a:endParaRPr lang="es-ES"/>
          </a:p>
        </p:txBody>
      </p:sp>
      <p:sp>
        <p:nvSpPr>
          <p:cNvPr id="6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3451927" y="6584800"/>
            <a:ext cx="2986593" cy="187367"/>
          </a:xfrm>
        </p:spPr>
        <p:txBody>
          <a:bodyPr anchor="ctr"/>
          <a:lstStyle>
            <a:lvl1pPr>
              <a:defRPr sz="900" b="1">
                <a:solidFill>
                  <a:schemeClr val="bg1">
                    <a:lumMod val="75000"/>
                  </a:schemeClr>
                </a:solidFill>
                <a:latin typeface="Arial"/>
                <a:cs typeface="Arial"/>
              </a:defRPr>
            </a:lvl1pPr>
          </a:lstStyle>
          <a:p>
            <a:endParaRPr lang="es-ES"/>
          </a:p>
        </p:txBody>
      </p:sp>
      <p:sp>
        <p:nvSpPr>
          <p:cNvPr id="7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7189570" y="6584800"/>
            <a:ext cx="1497230" cy="187367"/>
          </a:xfrm>
        </p:spPr>
        <p:txBody>
          <a:bodyPr anchor="ctr"/>
          <a:lstStyle>
            <a:lvl1pPr>
              <a:defRPr sz="900" b="1">
                <a:solidFill>
                  <a:schemeClr val="bg1">
                    <a:lumMod val="75000"/>
                  </a:schemeClr>
                </a:solidFill>
                <a:latin typeface="Arial"/>
                <a:cs typeface="Arial"/>
              </a:defRPr>
            </a:lvl1pPr>
          </a:lstStyle>
          <a:p>
            <a:fld id="{1FFC44E8-1E1C-934E-880E-E8BCEBE213D5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528916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795872"/>
          </a:xfrm>
        </p:spPr>
        <p:txBody>
          <a:bodyPr anchor="b">
            <a:normAutofit/>
          </a:bodyPr>
          <a:lstStyle>
            <a:lvl1pPr algn="l">
              <a:defRPr sz="2400" b="1" spc="-150">
                <a:solidFill>
                  <a:srgbClr val="FFFFFF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"/>
                <a:cs typeface="Arial"/>
              </a:defRPr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987378" y="273050"/>
            <a:ext cx="4820358" cy="5974686"/>
          </a:xfrm>
        </p:spPr>
        <p:txBody>
          <a:bodyPr/>
          <a:lstStyle>
            <a:lvl1pPr marL="0" indent="0">
              <a:buNone/>
              <a:defRPr sz="3200">
                <a:solidFill>
                  <a:srgbClr val="595959"/>
                </a:solidFill>
                <a:latin typeface="Arial"/>
                <a:cs typeface="Arial"/>
              </a:defRPr>
            </a:lvl1pPr>
            <a:lvl2pPr marL="457200" indent="0">
              <a:buNone/>
              <a:defRPr sz="2800">
                <a:solidFill>
                  <a:srgbClr val="595959"/>
                </a:solidFill>
                <a:latin typeface="Arial"/>
                <a:cs typeface="Arial"/>
              </a:defRPr>
            </a:lvl2pPr>
            <a:lvl3pPr marL="914400" indent="0">
              <a:buNone/>
              <a:defRPr sz="2400">
                <a:solidFill>
                  <a:srgbClr val="595959"/>
                </a:solidFill>
                <a:latin typeface="Arial"/>
                <a:cs typeface="Arial"/>
              </a:defRPr>
            </a:lvl3pPr>
            <a:lvl4pPr marL="1371600" indent="0">
              <a:buNone/>
              <a:defRPr sz="2000">
                <a:solidFill>
                  <a:srgbClr val="595959"/>
                </a:solidFill>
                <a:latin typeface="Arial"/>
                <a:cs typeface="Arial"/>
              </a:defRPr>
            </a:lvl4pPr>
            <a:lvl5pPr marL="1828800" indent="0">
              <a:buNone/>
              <a:defRPr sz="2000">
                <a:solidFill>
                  <a:srgbClr val="595959"/>
                </a:solidFill>
                <a:latin typeface="Arial"/>
                <a:cs typeface="Arial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2164516"/>
            <a:ext cx="3008313" cy="404393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>
                    <a:lumMod val="85000"/>
                  </a:schemeClr>
                </a:solidFill>
                <a:latin typeface="Arial"/>
                <a:cs typeface="Arial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8" name="Marcador de fecha 3"/>
          <p:cNvSpPr>
            <a:spLocks noGrp="1"/>
          </p:cNvSpPr>
          <p:nvPr>
            <p:ph type="dt" sz="half" idx="10"/>
          </p:nvPr>
        </p:nvSpPr>
        <p:spPr>
          <a:xfrm>
            <a:off x="457200" y="6584800"/>
            <a:ext cx="2133600" cy="187367"/>
          </a:xfrm>
        </p:spPr>
        <p:txBody>
          <a:bodyPr anchor="ctr"/>
          <a:lstStyle>
            <a:lvl1pPr>
              <a:defRPr sz="900" b="1">
                <a:solidFill>
                  <a:schemeClr val="bg1">
                    <a:lumMod val="75000"/>
                  </a:schemeClr>
                </a:solidFill>
                <a:latin typeface="Arial"/>
                <a:cs typeface="Arial"/>
              </a:defRPr>
            </a:lvl1pPr>
          </a:lstStyle>
          <a:p>
            <a:fld id="{357272FC-7409-9241-96D9-C1880B2CBB52}" type="datetimeFigureOut">
              <a:rPr lang="es-ES" smtClean="0"/>
              <a:pPr/>
              <a:t>7/3/22</a:t>
            </a:fld>
            <a:endParaRPr lang="es-ES"/>
          </a:p>
        </p:txBody>
      </p:sp>
      <p:sp>
        <p:nvSpPr>
          <p:cNvPr id="9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3083231" y="6584800"/>
            <a:ext cx="2986593" cy="187367"/>
          </a:xfrm>
        </p:spPr>
        <p:txBody>
          <a:bodyPr anchor="ctr"/>
          <a:lstStyle>
            <a:lvl1pPr>
              <a:defRPr sz="900" b="1">
                <a:solidFill>
                  <a:schemeClr val="bg1">
                    <a:lumMod val="75000"/>
                  </a:schemeClr>
                </a:solidFill>
                <a:latin typeface="Arial"/>
                <a:cs typeface="Arial"/>
              </a:defRPr>
            </a:lvl1pPr>
          </a:lstStyle>
          <a:p>
            <a:endParaRPr lang="es-ES"/>
          </a:p>
        </p:txBody>
      </p:sp>
      <p:sp>
        <p:nvSpPr>
          <p:cNvPr id="10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7189570" y="6584800"/>
            <a:ext cx="1497230" cy="187367"/>
          </a:xfrm>
        </p:spPr>
        <p:txBody>
          <a:bodyPr anchor="ctr"/>
          <a:lstStyle>
            <a:lvl1pPr>
              <a:defRPr sz="900" b="1">
                <a:solidFill>
                  <a:schemeClr val="bg1">
                    <a:lumMod val="75000"/>
                  </a:schemeClr>
                </a:solidFill>
                <a:latin typeface="Arial"/>
                <a:cs typeface="Arial"/>
              </a:defRPr>
            </a:lvl1pPr>
          </a:lstStyle>
          <a:p>
            <a:fld id="{1FFC44E8-1E1C-934E-880E-E8BCEBE213D5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903734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ctr">
              <a:defRPr sz="2000" b="1" spc="-150">
                <a:solidFill>
                  <a:srgbClr val="00529C"/>
                </a:solidFill>
                <a:latin typeface="Arial"/>
                <a:cs typeface="Arial"/>
              </a:defRPr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anchor="ctr"/>
          <a:lstStyle>
            <a:lvl1pPr marL="0" indent="0" algn="ctr">
              <a:buNone/>
              <a:defRPr sz="3200">
                <a:latin typeface="Arial"/>
                <a:cs typeface="Arial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442446"/>
            <a:ext cx="5486400" cy="804862"/>
          </a:xfrm>
        </p:spPr>
        <p:txBody>
          <a:bodyPr/>
          <a:lstStyle>
            <a:lvl1pPr marL="0" indent="0" algn="ctr">
              <a:buNone/>
              <a:defRPr sz="140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8" name="Marcador de fecha 3"/>
          <p:cNvSpPr>
            <a:spLocks noGrp="1"/>
          </p:cNvSpPr>
          <p:nvPr>
            <p:ph type="dt" sz="half" idx="10"/>
          </p:nvPr>
        </p:nvSpPr>
        <p:spPr>
          <a:xfrm>
            <a:off x="457200" y="6584800"/>
            <a:ext cx="2133600" cy="187367"/>
          </a:xfrm>
        </p:spPr>
        <p:txBody>
          <a:bodyPr anchor="ctr"/>
          <a:lstStyle>
            <a:lvl1pPr>
              <a:defRPr sz="900" b="1">
                <a:solidFill>
                  <a:srgbClr val="BFBFBF"/>
                </a:solidFill>
                <a:latin typeface="Arial"/>
                <a:cs typeface="Arial"/>
              </a:defRPr>
            </a:lvl1pPr>
          </a:lstStyle>
          <a:p>
            <a:fld id="{357272FC-7409-9241-96D9-C1880B2CBB52}" type="datetimeFigureOut">
              <a:rPr lang="es-ES" smtClean="0"/>
              <a:pPr/>
              <a:t>7/3/22</a:t>
            </a:fld>
            <a:endParaRPr lang="es-ES"/>
          </a:p>
        </p:txBody>
      </p:sp>
      <p:sp>
        <p:nvSpPr>
          <p:cNvPr id="9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3083231" y="6584800"/>
            <a:ext cx="2986593" cy="187367"/>
          </a:xfrm>
        </p:spPr>
        <p:txBody>
          <a:bodyPr anchor="ctr"/>
          <a:lstStyle>
            <a:lvl1pPr>
              <a:defRPr sz="900" b="1">
                <a:solidFill>
                  <a:srgbClr val="BFBFBF"/>
                </a:solidFill>
                <a:latin typeface="Arial"/>
                <a:cs typeface="Arial"/>
              </a:defRPr>
            </a:lvl1pPr>
          </a:lstStyle>
          <a:p>
            <a:endParaRPr lang="es-ES"/>
          </a:p>
        </p:txBody>
      </p:sp>
      <p:sp>
        <p:nvSpPr>
          <p:cNvPr id="10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6499972" y="6584800"/>
            <a:ext cx="1497230" cy="187367"/>
          </a:xfrm>
        </p:spPr>
        <p:txBody>
          <a:bodyPr anchor="ctr"/>
          <a:lstStyle>
            <a:lvl1pPr>
              <a:defRPr sz="900" b="1">
                <a:solidFill>
                  <a:srgbClr val="BFBFBF"/>
                </a:solidFill>
                <a:latin typeface="Arial"/>
                <a:cs typeface="Arial"/>
              </a:defRPr>
            </a:lvl1pPr>
          </a:lstStyle>
          <a:p>
            <a:fld id="{1FFC44E8-1E1C-934E-880E-E8BCEBE213D5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017940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7272FC-7409-9241-96D9-C1880B2CBB52}" type="datetimeFigureOut">
              <a:rPr lang="es-ES" smtClean="0"/>
              <a:t>7/3/22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FC44E8-1E1C-934E-880E-E8BCEBE213D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02646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jpg"/><Relationship Id="rId5" Type="http://schemas.openxmlformats.org/officeDocument/2006/relationships/image" Target="../media/image14.jpg"/><Relationship Id="rId4" Type="http://schemas.openxmlformats.org/officeDocument/2006/relationships/image" Target="../media/image13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522898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901521" y="1659285"/>
            <a:ext cx="7959142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800" dirty="0"/>
              <a:t>La Institución Universitaria Antonio José Camacho “UNIAJC” propende por el cuidado, protección y preservación de la fauna.</a:t>
            </a:r>
          </a:p>
          <a:p>
            <a:endParaRPr lang="es-ES" sz="2800" dirty="0"/>
          </a:p>
          <a:p>
            <a:r>
              <a:rPr lang="es-ES" sz="2800" dirty="0"/>
              <a:t>Nos emociona que dentro de nuestros perímetros podemos visualizar especies silvestres nativas de nuestra región como; Zarigüeyas, Ardillas, Iguanas, Martin Pescador y otras aves de paso.</a:t>
            </a:r>
          </a:p>
        </p:txBody>
      </p:sp>
      <p:sp>
        <p:nvSpPr>
          <p:cNvPr id="5" name="Rectángulo 4"/>
          <p:cNvSpPr/>
          <p:nvPr/>
        </p:nvSpPr>
        <p:spPr>
          <a:xfrm>
            <a:off x="1446662" y="692471"/>
            <a:ext cx="6250675" cy="6617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3700" dirty="0">
                <a:ln>
                  <a:solidFill>
                    <a:srgbClr val="00B050"/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</a:rPr>
              <a:t>Fauna Silvestre en la UNIAJC</a:t>
            </a:r>
            <a:endParaRPr lang="es-CO" sz="3700" dirty="0">
              <a:ln>
                <a:solidFill>
                  <a:srgbClr val="00B050"/>
                </a:solidFill>
              </a:ln>
              <a:solidFill>
                <a:schemeClr val="tx1">
                  <a:lumMod val="95000"/>
                  <a:lumOff val="5000"/>
                </a:schemeClr>
              </a:solidFill>
              <a:effectLst>
                <a:glow rad="228600">
                  <a:schemeClr val="accent3">
                    <a:satMod val="175000"/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905452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236" y="463922"/>
            <a:ext cx="3008558" cy="215848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1029" y="1455694"/>
            <a:ext cx="3046873" cy="228221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8958" y="4207817"/>
            <a:ext cx="3936910" cy="221204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737908"/>
            <a:ext cx="3546358" cy="265634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7902" y="128424"/>
            <a:ext cx="2695882" cy="231677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4395909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631065" y="474345"/>
            <a:ext cx="7547019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3700" b="1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3">
                    <a:lumMod val="75000"/>
                  </a:schemeClr>
                </a:solidFill>
              </a:rPr>
              <a:t>Cuidados que Debemos Tener con la Vida</a:t>
            </a:r>
          </a:p>
          <a:p>
            <a:endParaRPr lang="es-ES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200" dirty="0"/>
              <a:t>El manejo inadecuado de los residuos orgánicos y su exposición a la intemperie. </a:t>
            </a:r>
          </a:p>
          <a:p>
            <a:pPr algn="just"/>
            <a:endParaRPr lang="es-ES" sz="22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200" dirty="0"/>
              <a:t>Alimentar a la fauna silvestre no es una buena práctica ya que podemos estar sobrealimentando alguna especie elevando las probabilidades de que se reproduzca de manera aumentada, ocasionando conflictos con el medio ambiente.</a:t>
            </a:r>
          </a:p>
          <a:p>
            <a:pPr algn="just"/>
            <a:endParaRPr lang="es-ES" sz="22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200" dirty="0"/>
              <a:t>Desnutrición de los individuos de fauna silvestre, no siempre los alimentos que brindados suplen las necesidades que estos animales necesitan.</a:t>
            </a:r>
          </a:p>
          <a:p>
            <a:pPr algn="just"/>
            <a:endParaRPr lang="es-ES" sz="22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200" dirty="0"/>
              <a:t>Son inofensivos para el ser humano, NO LOS MOLESTEN.</a:t>
            </a:r>
            <a:endParaRPr lang="es-CO" sz="2200" dirty="0"/>
          </a:p>
        </p:txBody>
      </p:sp>
    </p:spTree>
    <p:extLst>
      <p:ext uri="{BB962C8B-B14F-4D97-AF65-F5344CB8AC3E}">
        <p14:creationId xmlns:p14="http://schemas.microsoft.com/office/powerpoint/2010/main" val="11780503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592428" y="237201"/>
            <a:ext cx="7662930" cy="59246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3700" b="1" u="sng" dirty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chemeClr val="accent3">
                    <a:lumMod val="75000"/>
                  </a:schemeClr>
                </a:solidFill>
              </a:rPr>
              <a:t>¿Qué Podemos Hacer?</a:t>
            </a:r>
          </a:p>
          <a:p>
            <a:endParaRPr lang="es-ES" sz="3200" b="1" u="sng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2200" dirty="0"/>
              <a:t>Si vez alguna especie silvestre cerca a ti, mantén tu distancia, conserva la calma y recuerda que nosotros estamos ocupando el espacio que ellos antes habitaban.</a:t>
            </a:r>
          </a:p>
          <a:p>
            <a:pPr algn="just"/>
            <a:endParaRPr lang="es-ES" sz="22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2200" dirty="0"/>
              <a:t>Si vez a alguien ejerciendo actividades desmedida en contra de ellos, informa al personal de la universidad.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ES" sz="22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2200" dirty="0"/>
              <a:t>Hacer un correcto uso de los puntos ecológicos.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ES" sz="22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2200" dirty="0"/>
              <a:t>Evita tenerlos como animales domésticos, pues el cautiverio no es su hábitat.</a:t>
            </a:r>
          </a:p>
          <a:p>
            <a:pPr algn="just"/>
            <a:endParaRPr lang="es-ES" sz="22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2200" dirty="0"/>
              <a:t>Nuestra es la responsabilidad de proveer un hábitat a futuro para nuestras generaciones y todo ser vivo.</a:t>
            </a:r>
          </a:p>
        </p:txBody>
      </p:sp>
    </p:spTree>
    <p:extLst>
      <p:ext uri="{BB962C8B-B14F-4D97-AF65-F5344CB8AC3E}">
        <p14:creationId xmlns:p14="http://schemas.microsoft.com/office/powerpoint/2010/main" val="2208548019"/>
      </p:ext>
    </p:extLst>
  </p:cSld>
  <p:clrMapOvr>
    <a:masterClrMapping/>
  </p:clrMapOvr>
</p:sld>
</file>

<file path=ppt/theme/theme1.xml><?xml version="1.0" encoding="utf-8"?>
<a:theme xmlns:a="http://schemas.openxmlformats.org/drawingml/2006/main" name="Planitlla PowerPoint 2018 UNIAJC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Plantilla UNIAJC 2018</Template>
  <TotalTime>33</TotalTime>
  <Words>263</Words>
  <Application>Microsoft Macintosh PowerPoint</Application>
  <PresentationFormat>Presentación en pantalla (4:3)</PresentationFormat>
  <Paragraphs>26</Paragraphs>
  <Slides>5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8" baseType="lpstr">
      <vt:lpstr>Arial</vt:lpstr>
      <vt:lpstr>Calibri</vt:lpstr>
      <vt:lpstr>Planitlla PowerPoint 2018 UNIAJC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Carlos Andres Bolaños Ceballos</dc:creator>
  <cp:lastModifiedBy>JUAN FELIPE OCAMPO</cp:lastModifiedBy>
  <cp:revision>7</cp:revision>
  <dcterms:created xsi:type="dcterms:W3CDTF">2018-09-19T14:14:54Z</dcterms:created>
  <dcterms:modified xsi:type="dcterms:W3CDTF">2022-03-07T19:20:24Z</dcterms:modified>
</cp:coreProperties>
</file>